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67" r:id="rId6"/>
    <p:sldId id="26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00FE-A386-4681-894C-B1BA7142B791}" type="datetimeFigureOut">
              <a:rPr lang="en-IN" smtClean="0"/>
              <a:pPr/>
              <a:t>26/05/2014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10106-16C3-4AF2-86A5-7A77B6882E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um-system.com/labourwork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	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90800"/>
            <a:ext cx="7391400" cy="20574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Important Citations regarding</a:t>
            </a:r>
          </a:p>
          <a:p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Contract Labour Management in India</a:t>
            </a:r>
            <a:endParaRPr lang="en-IN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77724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 it not necessary to give notice of change of service condition as required under section 9-A of the Industrial Disputes Act if an employer wants to introduce Bio-Metric Attendance System.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Hindustan Unilever Employees Union Pondicherry Vs Inspector of Factories , Pondecherry &amp; Others 2010 LLR 878 (Madras High Court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7772400" cy="2209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Depositing ESI/PF of Contract Labour by Principal Employer and maintaining their attendance register would not mean that contract was not genuine and contract  labour was of principal employers.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Bharatiya Kamgar Sena Vs Udhe India Ltd. And Another. 2008 LLR 344 (Bombay HC)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1981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principal employer is liable to pay wages in case the contractor defaults and the term ‘wages’ includes balance or arrears thereof.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Senior Regional Manager , Food Corporation of India , Calcutta V Tulsi Das Bauri &amp; Ors 1997 LLR 601 (SC)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5800" y="4191000"/>
            <a:ext cx="7848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 a contractor fails to make payment to its workers , the principal employer would be liable to make payment.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Uttaranchal Jal Vidyut Nigam Ltd V Presiding officer labour court , Dehradun , 2004 LLR 1084 (Uttr HC)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Statutory duty of occupier to ensure safety and welfare to worker can not be shifted to any one.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S.J. Ghandy and another Vs State of Jharkhand and others 2010 , (127) , FLR 1005 (Jharkhand HC)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7772400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Merely  because the Principal Employer paid bonus to the contractor workers , it will not establish the master servant relationship between principal employer and contractor labour.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M/s Indian Iron &amp; Steel Company Ltd (Burnpur works , Burnpur) Vs State of West Bengal &amp; Ors 2011 LLR 771 (Cal HC)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772400" cy="1981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Merely because casually employed workmen are performing the same task as of regularly employed workmen – can’t it self constitute a legal justification for equal pay for equal work.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Air India Ltd Vs Presiding officer CGIT &amp; Anr 2011 LLR 951 (Delhi HC)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7772400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Security Guard even engaged through contractors are entitled to get minimum wages from the principal employer in case the contractor fails to pay the same.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Tool room &amp; training centre vs delhi industrial security gaurds (Redg.) 2011 LLR 827 (Del HC)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7772399" cy="175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Mere identity card is not sufficient evidence for employer-employee relationship.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Hon Punjab &amp; Haryana High Court C.W.P. No  1748/2013 , D/-8-2-2013 , LLR P&amp;H HC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smtClean="0"/>
              <a:t>THANK YOU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72200"/>
            <a:ext cx="9144000" cy="533399"/>
          </a:xfrm>
        </p:spPr>
        <p:txBody>
          <a:bodyPr/>
          <a:lstStyle/>
          <a:p>
            <a:pPr algn="l"/>
            <a:r>
              <a:rPr lang="en-IN" smtClean="0"/>
              <a:t>Disclaimer: Gaurav Dhavle has made this presentation during the project work done at Scrum System P Ltd.</a:t>
            </a:r>
          </a:p>
          <a:p>
            <a:pPr algn="l"/>
            <a:r>
              <a:rPr lang="en-IN" smtClean="0"/>
              <a:t>(</a:t>
            </a:r>
            <a:r>
              <a:rPr lang="en-IN" smtClean="0">
                <a:hlinkClick r:id="rId2"/>
              </a:rPr>
              <a:t>www.scrum-system.com/labourworks.html</a:t>
            </a:r>
            <a:r>
              <a:rPr lang="en-IN" smtClean="0"/>
              <a:t>) This information is compiled from various sources on the internet. Users are expected to perform their due diligence before using this information.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430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Gaurav</dc:creator>
  <cp:lastModifiedBy>Gaurav</cp:lastModifiedBy>
  <cp:revision>25</cp:revision>
  <dcterms:created xsi:type="dcterms:W3CDTF">2006-08-16T00:00:00Z</dcterms:created>
  <dcterms:modified xsi:type="dcterms:W3CDTF">2014-05-26T05:12:27Z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